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5400675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TM apple" initials="Ra" lastIdx="1" clrIdx="0">
    <p:extLst>
      <p:ext uri="{19B8F6BF-5375-455C-9EA6-DF929625EA0E}">
        <p15:presenceInfo xmlns:p15="http://schemas.microsoft.com/office/powerpoint/2012/main" userId="b6ba49ba9ed4c47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09" autoAdjust="0"/>
    <p:restoredTop sz="94660"/>
  </p:normalViewPr>
  <p:slideViewPr>
    <p:cSldViewPr snapToGrid="0">
      <p:cViewPr>
        <p:scale>
          <a:sx n="102" d="100"/>
          <a:sy n="102" d="100"/>
        </p:scale>
        <p:origin x="1203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11T20:42:12.666" idx="1">
    <p:pos x="3402" y="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883861"/>
            <a:ext cx="4590574" cy="1880235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2836605"/>
            <a:ext cx="4050506" cy="1303913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498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94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287536"/>
            <a:ext cx="1164521" cy="457682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287536"/>
            <a:ext cx="3426053" cy="457682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1789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38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346420"/>
            <a:ext cx="4658082" cy="2246530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3614203"/>
            <a:ext cx="4658082" cy="1181397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792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1437680"/>
            <a:ext cx="2295287" cy="34266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1437680"/>
            <a:ext cx="2295287" cy="34266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499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87537"/>
            <a:ext cx="4658082" cy="104388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323916"/>
            <a:ext cx="2284738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972747"/>
            <a:ext cx="2284738" cy="29016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1323916"/>
            <a:ext cx="2295990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972747"/>
            <a:ext cx="2295990" cy="29016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44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293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818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777598"/>
            <a:ext cx="2734092" cy="3837980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44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777598"/>
            <a:ext cx="2734092" cy="3837980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273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287537"/>
            <a:ext cx="465808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437680"/>
            <a:ext cx="465808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ED156-6818-47D8-A99D-C5B2588788AC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5005627"/>
            <a:ext cx="182272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83ABE-B032-40C0-9840-AC2219EC4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558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0045" rtl="0" eaLnBrk="1" latinLnBrk="0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ED59E0-E09C-40F3-A7DB-0DDCE9E6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42" t="6250" r="26620" b="1073"/>
          <a:stretch/>
        </p:blipFill>
        <p:spPr>
          <a:xfrm>
            <a:off x="0" y="0"/>
            <a:ext cx="5400675" cy="5400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790E1D-263B-4B7B-AD96-DAA9669B6D70}"/>
              </a:ext>
            </a:extLst>
          </p:cNvPr>
          <p:cNvSpPr txBox="1"/>
          <p:nvPr/>
        </p:nvSpPr>
        <p:spPr>
          <a:xfrm>
            <a:off x="407963" y="2794782"/>
            <a:ext cx="41546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New</a:t>
            </a:r>
          </a:p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Functions </a:t>
            </a:r>
            <a:r>
              <a:rPr lang="en-US" sz="4800" b="1" dirty="0" err="1">
                <a:solidFill>
                  <a:schemeClr val="bg1"/>
                </a:solidFill>
                <a:latin typeface="Montserrat" pitchFamily="2" charset="-52"/>
              </a:rPr>
              <a:t>availbale</a:t>
            </a:r>
            <a:endParaRPr lang="ru-RU" b="1" dirty="0">
              <a:solidFill>
                <a:schemeClr val="bg1"/>
              </a:solidFill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742878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ED59E0-E09C-40F3-A7DB-0DDCE9E6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0" y="0"/>
            <a:ext cx="5400675" cy="5400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790E1D-263B-4B7B-AD96-DAA9669B6D70}"/>
              </a:ext>
            </a:extLst>
          </p:cNvPr>
          <p:cNvSpPr txBox="1"/>
          <p:nvPr/>
        </p:nvSpPr>
        <p:spPr>
          <a:xfrm>
            <a:off x="407963" y="2794782"/>
            <a:ext cx="41546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Change your workspace</a:t>
            </a:r>
            <a:endParaRPr lang="ru-RU" b="1" dirty="0">
              <a:solidFill>
                <a:schemeClr val="bg1"/>
              </a:solidFill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2826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ED59E0-E09C-40F3-A7DB-0DDCE9E6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16" r="19184"/>
          <a:stretch/>
        </p:blipFill>
        <p:spPr>
          <a:xfrm>
            <a:off x="0" y="0"/>
            <a:ext cx="5400675" cy="5400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790E1D-263B-4B7B-AD96-DAA9669B6D70}"/>
              </a:ext>
            </a:extLst>
          </p:cNvPr>
          <p:cNvSpPr txBox="1"/>
          <p:nvPr/>
        </p:nvSpPr>
        <p:spPr>
          <a:xfrm>
            <a:off x="407963" y="3488786"/>
            <a:ext cx="4154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It’s time</a:t>
            </a:r>
          </a:p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for coffee</a:t>
            </a:r>
            <a:endParaRPr lang="ru-RU" b="1" dirty="0">
              <a:solidFill>
                <a:schemeClr val="bg1"/>
              </a:solidFill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392706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ED59E0-E09C-40F3-A7DB-0DDCE9E6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4999"/>
          <a:stretch/>
        </p:blipFill>
        <p:spPr>
          <a:xfrm>
            <a:off x="0" y="0"/>
            <a:ext cx="5400675" cy="5400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790E1D-263B-4B7B-AD96-DAA9669B6D70}"/>
              </a:ext>
            </a:extLst>
          </p:cNvPr>
          <p:cNvSpPr txBox="1"/>
          <p:nvPr/>
        </p:nvSpPr>
        <p:spPr>
          <a:xfrm>
            <a:off x="407963" y="2794782"/>
            <a:ext cx="41546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No water at Friday, 24 Nov.</a:t>
            </a:r>
            <a:endParaRPr lang="ru-RU" b="1" dirty="0">
              <a:solidFill>
                <a:schemeClr val="bg1"/>
              </a:solidFill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304018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ED59E0-E09C-40F3-A7DB-0DDCE9E6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0" y="0"/>
            <a:ext cx="5400675" cy="5400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790E1D-263B-4B7B-AD96-DAA9669B6D70}"/>
              </a:ext>
            </a:extLst>
          </p:cNvPr>
          <p:cNvSpPr txBox="1"/>
          <p:nvPr/>
        </p:nvSpPr>
        <p:spPr>
          <a:xfrm>
            <a:off x="407963" y="3488786"/>
            <a:ext cx="4154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Montserrat" pitchFamily="2" charset="-52"/>
              </a:rPr>
              <a:t>Parking place</a:t>
            </a:r>
            <a:endParaRPr lang="ru-RU" b="1" dirty="0">
              <a:solidFill>
                <a:schemeClr val="bg1"/>
              </a:solidFill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880598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20</Words>
  <Application>Microsoft Office PowerPoint</Application>
  <PresentationFormat>Произвольный</PresentationFormat>
  <Paragraphs>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RTM apple</dc:creator>
  <cp:lastModifiedBy>RTM apple</cp:lastModifiedBy>
  <cp:revision>10</cp:revision>
  <dcterms:created xsi:type="dcterms:W3CDTF">2023-11-11T17:34:46Z</dcterms:created>
  <dcterms:modified xsi:type="dcterms:W3CDTF">2023-11-11T17:47:54Z</dcterms:modified>
</cp:coreProperties>
</file>

<file path=docProps/thumbnail.jpeg>
</file>